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6" r:id="rId2"/>
    <p:sldId id="28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Analysis of NIES lidar data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6BA1DAE-A912-470D-844E-E506EF0B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57" y="1126697"/>
            <a:ext cx="5529505" cy="5425175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0A6B57F1-A092-4D43-BF71-E5AB2266CABE}"/>
              </a:ext>
            </a:extLst>
          </p:cNvPr>
          <p:cNvSpPr/>
          <p:nvPr/>
        </p:nvSpPr>
        <p:spPr>
          <a:xfrm>
            <a:off x="3264060" y="2399895"/>
            <a:ext cx="590309" cy="452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516FD5-B86D-4340-995F-2288A03FD45D}"/>
              </a:ext>
            </a:extLst>
          </p:cNvPr>
          <p:cNvSpPr txBox="1"/>
          <p:nvPr/>
        </p:nvSpPr>
        <p:spPr>
          <a:xfrm>
            <a:off x="5868364" y="1342915"/>
            <a:ext cx="337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Yesterday’s clouds (cirrocumulus and cirrus) were at about 8-9 km.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D688F24-7C26-49AC-8FE5-0D57EA3A7226}"/>
              </a:ext>
            </a:extLst>
          </p:cNvPr>
          <p:cNvCxnSpPr>
            <a:cxnSpLocks/>
          </p:cNvCxnSpPr>
          <p:nvPr/>
        </p:nvCxnSpPr>
        <p:spPr>
          <a:xfrm flipH="1">
            <a:off x="3854369" y="1597306"/>
            <a:ext cx="2106594" cy="8025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090B21B5-DEA0-4E32-8CB4-7E2A93D9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07" y="2120490"/>
            <a:ext cx="1373938" cy="10565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42D0405-1462-47DC-8B75-143114089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68" y="2120489"/>
            <a:ext cx="1347381" cy="1056521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79A8E130-7893-4A95-8474-A1CBBAD64466}"/>
              </a:ext>
            </a:extLst>
          </p:cNvPr>
          <p:cNvCxnSpPr>
            <a:cxnSpLocks/>
          </p:cNvCxnSpPr>
          <p:nvPr/>
        </p:nvCxnSpPr>
        <p:spPr>
          <a:xfrm flipH="1">
            <a:off x="3559214" y="4606724"/>
            <a:ext cx="2563793" cy="653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4684AA-CD56-4963-A706-9895A84E610D}"/>
              </a:ext>
            </a:extLst>
          </p:cNvPr>
          <p:cNvSpPr txBox="1"/>
          <p:nvPr/>
        </p:nvSpPr>
        <p:spPr>
          <a:xfrm>
            <a:off x="6123007" y="4408262"/>
            <a:ext cx="302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depolarization ratio is not high</a:t>
            </a:r>
          </a:p>
          <a:p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clouds composed of supercooled solution?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9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0" y="768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High PM</a:t>
            </a:r>
            <a:r>
              <a:rPr lang="en-US" altLang="ja-JP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(&amp;BC) was observed in the morning of Dec. 1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EFB05F-F06C-4790-B411-CF70C2F9B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19074"/>
            <a:ext cx="5691874" cy="19397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208F49D-203B-4EDF-96AC-83EA94C6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5" y="3394761"/>
            <a:ext cx="5610299" cy="1939731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57C53004-34D6-410F-A7B9-E25BCB53563C}"/>
              </a:ext>
            </a:extLst>
          </p:cNvPr>
          <p:cNvSpPr/>
          <p:nvPr/>
        </p:nvSpPr>
        <p:spPr>
          <a:xfrm>
            <a:off x="1840376" y="1672558"/>
            <a:ext cx="868100" cy="954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8469CE8-74A3-4E18-B6CF-A7032E7F049E}"/>
              </a:ext>
            </a:extLst>
          </p:cNvPr>
          <p:cNvSpPr/>
          <p:nvPr/>
        </p:nvSpPr>
        <p:spPr>
          <a:xfrm>
            <a:off x="1840377" y="4363656"/>
            <a:ext cx="868099" cy="4301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F1268E-CB3C-4209-8D29-B921D54B9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009" y="1223553"/>
            <a:ext cx="3233045" cy="21307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9F44A2-CB09-4960-BD83-8A64377F6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899" y="3667040"/>
            <a:ext cx="3217487" cy="196740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18488-933B-4686-A4B4-CE7070D10409}"/>
              </a:ext>
            </a:extLst>
          </p:cNvPr>
          <p:cNvSpPr txBox="1"/>
          <p:nvPr/>
        </p:nvSpPr>
        <p:spPr>
          <a:xfrm>
            <a:off x="6912598" y="2627013"/>
            <a:ext cx="2106592" cy="36933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MASINGAR AOD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BCDA7F-D496-45B9-AB57-D89B7378652A}"/>
              </a:ext>
            </a:extLst>
          </p:cNvPr>
          <p:cNvSpPr txBox="1"/>
          <p:nvPr/>
        </p:nvSpPr>
        <p:spPr>
          <a:xfrm>
            <a:off x="5946986" y="4965160"/>
            <a:ext cx="2817089" cy="36933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MASINGAR aerosol type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41CDEEC-666C-4A3E-9433-C492E6DFC0F0}"/>
              </a:ext>
            </a:extLst>
          </p:cNvPr>
          <p:cNvSpPr txBox="1"/>
          <p:nvPr/>
        </p:nvSpPr>
        <p:spPr>
          <a:xfrm>
            <a:off x="1001210" y="5916652"/>
            <a:ext cx="7141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The MASINGAR model does not show the observed high value of aerosols.</a:t>
            </a:r>
          </a:p>
          <a:p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local emission? but the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high value was long-last for more than 3 hrs.</a:t>
            </a:r>
          </a:p>
          <a:p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emission from ships (Kashima port)? or missing source? 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DD9EF5-03C1-43B9-BF32-B0FF8E87ABC2}"/>
              </a:ext>
            </a:extLst>
          </p:cNvPr>
          <p:cNvSpPr txBox="1"/>
          <p:nvPr/>
        </p:nvSpPr>
        <p:spPr>
          <a:xfrm>
            <a:off x="7131260" y="5580899"/>
            <a:ext cx="1968953" cy="338554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※</a:t>
            </a:r>
            <a:r>
              <a:rPr kumimoji="1"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Himawari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3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93</Words>
  <Application>Microsoft Office PowerPoint</Application>
  <PresentationFormat>画面に合わせる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70</cp:revision>
  <dcterms:created xsi:type="dcterms:W3CDTF">2013-05-01T02:16:19Z</dcterms:created>
  <dcterms:modified xsi:type="dcterms:W3CDTF">2020-12-01T10:21:33Z</dcterms:modified>
</cp:coreProperties>
</file>